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2" r:id="rId3"/>
    <p:sldId id="281" r:id="rId4"/>
    <p:sldId id="283" r:id="rId5"/>
    <p:sldId id="278" r:id="rId6"/>
    <p:sldId id="276" r:id="rId7"/>
    <p:sldId id="275" r:id="rId8"/>
    <p:sldId id="279" r:id="rId9"/>
    <p:sldId id="258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8" r:id="rId18"/>
    <p:sldId id="269" r:id="rId19"/>
    <p:sldId id="267" r:id="rId20"/>
    <p:sldId id="270" r:id="rId21"/>
    <p:sldId id="271" r:id="rId22"/>
    <p:sldId id="272" r:id="rId23"/>
    <p:sldId id="274" r:id="rId24"/>
    <p:sldId id="273" r:id="rId25"/>
    <p:sldId id="277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63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6450-9EB4-D74B-BF3A-8FCF5839C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BE145-E282-5840-89F7-335227E84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EC55-011A-9F45-905D-50C0A11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5B175-50C6-2549-87B8-58FB8C21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40295-A8FA-B14D-BE1C-1FCD8495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28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A38B-F76D-6048-A3B1-E7574BBC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46DAB-27F4-5B44-B7AF-E59281415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D246-778A-8245-8A16-6B593D85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28779-457D-CA42-BCCC-60610B34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ABEC-C851-C243-A454-E19900A8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0E2FC-4963-0E48-B28D-9582E80D7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93C7-4F85-E446-AD97-89D1A7684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90C1B-0FF1-2B4B-8DDF-E15347FA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E808-D18B-A74A-8B41-9125CE8B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16C24-C6F3-4D47-B25C-5B03459C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9202-8FE9-F749-B013-609F5AFD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8306-AF82-AA41-9D4B-24014105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B624-DFE1-D146-9D81-54617531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60E88-0513-DC47-81DC-4A959DD5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76BA9-2276-1145-B754-5DF59D27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3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B7D1-9699-994C-BB49-BEF8C980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392B3-CBD3-564E-AE8F-ACED5416A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2B659-227C-2C41-82CC-59A1D125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01814-C951-BA47-AE65-FB89C8CD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CD49-E136-8A4F-9AB4-478C98BA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8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9AAE-3AA7-0443-A1A0-E65B6F9A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6770B-DFBC-704C-B174-BFDE03159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E94B6-52F0-F54C-B00B-C3CCF0368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488FB-833A-F245-A854-F2878CC9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26335-9579-D546-BF13-2C46630E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E0CC5-AE80-9B42-AA84-63B73476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3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D5AE-1927-4244-B426-617E4A83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41E5F-405F-5642-8C39-D43DCDD99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7A87-4F50-3543-92BA-106A8CE8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A7A6A-9F9D-A044-9605-D531893C8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11950-D85E-4B4A-A8F4-2C1413A66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61CF5-77DF-FA45-8138-FC478C7D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F00EA-306B-9146-ABCE-545582F9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A6397-7982-704D-A7B8-9AE8F641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35FF-AE6F-744E-9A92-6B8602B1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D14FD7-060F-0642-8414-074B2281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4FAAF-6F30-1F4B-BDFE-1ABB825E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EF33A-31A6-1B48-917C-FDBA6963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4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67D81-DFA7-4D41-8D56-C8559042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2A4CB-1228-8448-9F59-A444AEC0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38A8-65CA-9547-8B24-A32B7EB2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19FD-AA09-494C-A2E1-AC10D1C0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E7DB9-AC44-1A44-82C9-72205AA7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7E182-613E-2B4C-97FA-C8DEF23EA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807A6-52B8-B843-98D0-6E6E6E30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0EA80-C859-C04B-BF26-966E8011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1CC72-B04D-C045-9E89-CA45B50F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E6E9-A91F-2243-A111-E1DE2005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DC231-20D4-1447-A5F9-E568873E4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D04CB-C48F-724B-8A24-F86279359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37230-50CE-C44F-82CE-99BACDA5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761F3-E469-7A43-B906-885A40B1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EC3E2-CDB6-064D-8F9B-34779830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91F51-A8D1-A54F-9E2F-F94869D0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6A23C-4AF4-C44F-A60D-2F8E835F2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09008-D1F7-CF4D-812A-0BB8675E7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448E-3F94-AB40-87C8-56B92FCDEC63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E50A-7AB9-0042-AA5B-EECA6F116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8F0-A9E5-B342-9170-F495DE416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37D09-3D24-714F-8BB5-0CDB160EE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1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7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0.png"/><Relationship Id="rId7" Type="http://schemas.openxmlformats.org/officeDocument/2006/relationships/image" Target="../media/image13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22.emf"/><Relationship Id="rId10" Type="http://schemas.openxmlformats.org/officeDocument/2006/relationships/image" Target="../media/image23.emf"/><Relationship Id="rId4" Type="http://schemas.openxmlformats.org/officeDocument/2006/relationships/image" Target="../media/image11.png"/><Relationship Id="rId9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0D91E7F-E474-EE4F-B14C-EE0A5C8F5DFB}"/>
              </a:ext>
            </a:extLst>
          </p:cNvPr>
          <p:cNvGrpSpPr/>
          <p:nvPr/>
        </p:nvGrpSpPr>
        <p:grpSpPr>
          <a:xfrm>
            <a:off x="1333307" y="1831694"/>
            <a:ext cx="7956235" cy="3194612"/>
            <a:chOff x="2116692" y="1817903"/>
            <a:chExt cx="7956235" cy="3194612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7A96245-C05D-DA4F-874E-DB511BD3646E}"/>
                </a:ext>
              </a:extLst>
            </p:cNvPr>
            <p:cNvGrpSpPr/>
            <p:nvPr/>
          </p:nvGrpSpPr>
          <p:grpSpPr>
            <a:xfrm>
              <a:off x="2116692" y="1817903"/>
              <a:ext cx="7956235" cy="3194612"/>
              <a:chOff x="2121912" y="2256301"/>
              <a:chExt cx="7893909" cy="2739126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726D7A4-4462-1F4E-88B7-970B0823EF98}"/>
                  </a:ext>
                </a:extLst>
              </p:cNvPr>
              <p:cNvGrpSpPr/>
              <p:nvPr/>
            </p:nvGrpSpPr>
            <p:grpSpPr>
              <a:xfrm>
                <a:off x="2121912" y="2256301"/>
                <a:ext cx="7893909" cy="2739126"/>
                <a:chOff x="873004" y="2335475"/>
                <a:chExt cx="9973381" cy="3957517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B54077-BB1F-E449-A83C-DA93D97CA342}"/>
                    </a:ext>
                  </a:extLst>
                </p:cNvPr>
                <p:cNvGrpSpPr/>
                <p:nvPr/>
              </p:nvGrpSpPr>
              <p:grpSpPr>
                <a:xfrm>
                  <a:off x="873004" y="2335475"/>
                  <a:ext cx="4922782" cy="3953384"/>
                  <a:chOff x="873004" y="2335475"/>
                  <a:chExt cx="4922782" cy="3953384"/>
                </a:xfrm>
              </p:grpSpPr>
              <p:pic>
                <p:nvPicPr>
                  <p:cNvPr id="142" name="Picture 141">
                    <a:extLst>
                      <a:ext uri="{FF2B5EF4-FFF2-40B4-BE49-F238E27FC236}">
                        <a16:creationId xmlns:a16="http://schemas.microsoft.com/office/drawing/2014/main" id="{E73668CA-6A2F-AC4D-8986-F6059D60F5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3329" t="1855" r="2126" b="13400"/>
                  <a:stretch/>
                </p:blipFill>
                <p:spPr>
                  <a:xfrm>
                    <a:off x="1523999" y="2486525"/>
                    <a:ext cx="4106779" cy="3168317"/>
                  </a:xfrm>
                  <a:prstGeom prst="rect">
                    <a:avLst/>
                  </a:prstGeom>
                </p:spPr>
              </p:pic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CB509BA3-35B4-9544-877A-8FA61C163D82}"/>
                      </a:ext>
                    </a:extLst>
                  </p:cNvPr>
                  <p:cNvGrpSpPr/>
                  <p:nvPr/>
                </p:nvGrpSpPr>
                <p:grpSpPr>
                  <a:xfrm>
                    <a:off x="873004" y="2335475"/>
                    <a:ext cx="4922782" cy="3953384"/>
                    <a:chOff x="873004" y="2335475"/>
                    <a:chExt cx="4922782" cy="3953384"/>
                  </a:xfrm>
                </p:grpSpPr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56DD0C9C-A73E-4F4D-8DC5-C9697B194F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06986" y="5613304"/>
                      <a:ext cx="354060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Times" pitchFamily="2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4856B71F-78B5-5047-9268-228239F670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19154" y="5632449"/>
                      <a:ext cx="476632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/>
                        <a:t>14</a:t>
                      </a:r>
                    </a:p>
                  </p:txBody>
                </p:sp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D2F26DCC-B8D8-5749-A0BB-51F538926D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3004" y="2335475"/>
                      <a:ext cx="599207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Times" pitchFamily="2" charset="0"/>
                        </a:rPr>
                        <a:t>300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7" name="TextBox 146">
                          <a:extLst>
                            <a:ext uri="{FF2B5EF4-FFF2-40B4-BE49-F238E27FC236}">
                              <a16:creationId xmlns:a16="http://schemas.microsoft.com/office/drawing/2014/main" id="{28D8A99D-FE10-8C4F-98D6-B0CB1534A6B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97605" y="5762299"/>
                          <a:ext cx="661660" cy="5265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7" name="TextBox 146">
                          <a:extLst>
                            <a:ext uri="{FF2B5EF4-FFF2-40B4-BE49-F238E27FC236}">
                              <a16:creationId xmlns:a16="http://schemas.microsoft.com/office/drawing/2014/main" id="{28D8A99D-FE10-8C4F-98D6-B0CB1534A6B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197605" y="5762299"/>
                          <a:ext cx="661660" cy="526560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8" name="TextBox 147">
                          <a:extLst>
                            <a:ext uri="{FF2B5EF4-FFF2-40B4-BE49-F238E27FC236}">
                              <a16:creationId xmlns:a16="http://schemas.microsoft.com/office/drawing/2014/main" id="{E94171A0-F553-5C48-89FC-A225EBC1581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32241" y="3830137"/>
                          <a:ext cx="536271" cy="4956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8" name="TextBox 147">
                          <a:extLst>
                            <a:ext uri="{FF2B5EF4-FFF2-40B4-BE49-F238E27FC236}">
                              <a16:creationId xmlns:a16="http://schemas.microsoft.com/office/drawing/2014/main" id="{E94171A0-F553-5C48-89FC-A225EBC1581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32241" y="3830137"/>
                          <a:ext cx="536271" cy="49566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021FCAE9-0B2B-7540-9881-85869E3315D5}"/>
                    </a:ext>
                  </a:extLst>
                </p:cNvPr>
                <p:cNvGrpSpPr/>
                <p:nvPr/>
              </p:nvGrpSpPr>
              <p:grpSpPr>
                <a:xfrm>
                  <a:off x="5797711" y="2339608"/>
                  <a:ext cx="5048674" cy="3953384"/>
                  <a:chOff x="6056650" y="2335475"/>
                  <a:chExt cx="5048674" cy="3953384"/>
                </a:xfrm>
              </p:grpSpPr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15A54A2C-08B3-5F45-BBC7-2F72284F5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3095" t="2100" r="2034" b="13366"/>
                  <a:stretch/>
                </p:blipFill>
                <p:spPr>
                  <a:xfrm>
                    <a:off x="6729662" y="2486525"/>
                    <a:ext cx="4106779" cy="3168317"/>
                  </a:xfrm>
                  <a:prstGeom prst="rect">
                    <a:avLst/>
                  </a:prstGeom>
                </p:spPr>
              </p:pic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00592EAF-3E56-A44D-BAC5-70E021C0828B}"/>
                      </a:ext>
                    </a:extLst>
                  </p:cNvPr>
                  <p:cNvGrpSpPr/>
                  <p:nvPr/>
                </p:nvGrpSpPr>
                <p:grpSpPr>
                  <a:xfrm>
                    <a:off x="6056650" y="2335475"/>
                    <a:ext cx="5048674" cy="3953384"/>
                    <a:chOff x="6056650" y="2335475"/>
                    <a:chExt cx="5048674" cy="3953384"/>
                  </a:xfrm>
                </p:grpSpPr>
                <p:sp>
                  <p:nvSpPr>
                    <p:cNvPr id="137" name="TextBox 136">
                      <a:extLst>
                        <a:ext uri="{FF2B5EF4-FFF2-40B4-BE49-F238E27FC236}">
                          <a16:creationId xmlns:a16="http://schemas.microsoft.com/office/drawing/2014/main" id="{26DB97BA-45C7-D943-9CCC-94A100961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62879" y="5613303"/>
                      <a:ext cx="354060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Times" pitchFamily="2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64AC7518-A389-7341-8B4A-44A5BAAA02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28692" y="5632450"/>
                      <a:ext cx="476632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Times" pitchFamily="2" charset="0"/>
                        </a:rPr>
                        <a:t>25</a:t>
                      </a:r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4DAC300B-C4E2-F94F-9A68-A1E960FFA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6650" y="2335475"/>
                      <a:ext cx="599207" cy="400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dirty="0">
                          <a:latin typeface="Times" pitchFamily="2" charset="0"/>
                        </a:rPr>
                        <a:t>400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0" name="TextBox 139">
                          <a:extLst>
                            <a:ext uri="{FF2B5EF4-FFF2-40B4-BE49-F238E27FC236}">
                              <a16:creationId xmlns:a16="http://schemas.microsoft.com/office/drawing/2014/main" id="{584204D9-F947-E146-9106-9B3A61A91E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68030" y="5762299"/>
                          <a:ext cx="661660" cy="5265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0" name="TextBox 139">
                          <a:extLst>
                            <a:ext uri="{FF2B5EF4-FFF2-40B4-BE49-F238E27FC236}">
                              <a16:creationId xmlns:a16="http://schemas.microsoft.com/office/drawing/2014/main" id="{584204D9-F947-E146-9106-9B3A61A91E5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468030" y="5762299"/>
                          <a:ext cx="661660" cy="52656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28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1" name="TextBox 140">
                          <a:extLst>
                            <a:ext uri="{FF2B5EF4-FFF2-40B4-BE49-F238E27FC236}">
                              <a16:creationId xmlns:a16="http://schemas.microsoft.com/office/drawing/2014/main" id="{121B97F9-D48B-6F4E-9CC7-C5E59E697B7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40682" y="3837723"/>
                          <a:ext cx="536271" cy="49566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1" name="TextBox 140">
                          <a:extLst>
                            <a:ext uri="{FF2B5EF4-FFF2-40B4-BE49-F238E27FC236}">
                              <a16:creationId xmlns:a16="http://schemas.microsoft.com/office/drawing/2014/main" id="{121B97F9-D48B-6F4E-9CC7-C5E59E697B7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240682" y="3837723"/>
                          <a:ext cx="536271" cy="49566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B85BC520-00A5-E343-B5ED-D980EC960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5211" y="2399255"/>
                <a:ext cx="1191507" cy="647073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58556342-6C26-C440-B63B-688943156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7497" y="2400592"/>
                <a:ext cx="966376" cy="67137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15FCF53-73FC-7940-BFEF-D7361242B93F}"/>
                </a:ext>
              </a:extLst>
            </p:cNvPr>
            <p:cNvGrpSpPr/>
            <p:nvPr/>
          </p:nvGrpSpPr>
          <p:grpSpPr>
            <a:xfrm>
              <a:off x="9062844" y="2971337"/>
              <a:ext cx="57901" cy="1201590"/>
              <a:chOff x="5125182" y="2976053"/>
              <a:chExt cx="57901" cy="120159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C74C6D9-7BDC-D541-BDE0-C2FDE45B4768}"/>
                  </a:ext>
                </a:extLst>
              </p:cNvPr>
              <p:cNvSpPr/>
              <p:nvPr/>
            </p:nvSpPr>
            <p:spPr>
              <a:xfrm>
                <a:off x="5127230" y="2976053"/>
                <a:ext cx="51000" cy="48381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9008CB5-E181-A141-BE47-B5E29B6FA79B}"/>
                  </a:ext>
                </a:extLst>
              </p:cNvPr>
              <p:cNvSpPr/>
              <p:nvPr/>
            </p:nvSpPr>
            <p:spPr>
              <a:xfrm>
                <a:off x="5125182" y="3133438"/>
                <a:ext cx="51000" cy="54864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97AECAE-6E90-F643-9EF0-A5627B39F2D4}"/>
                  </a:ext>
                </a:extLst>
              </p:cNvPr>
              <p:cNvSpPr/>
              <p:nvPr/>
            </p:nvSpPr>
            <p:spPr>
              <a:xfrm>
                <a:off x="5132083" y="3306096"/>
                <a:ext cx="51000" cy="48381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EE47467-FB0C-0841-9A8D-32FC7D7AF7AB}"/>
                  </a:ext>
                </a:extLst>
              </p:cNvPr>
              <p:cNvSpPr/>
              <p:nvPr/>
            </p:nvSpPr>
            <p:spPr>
              <a:xfrm>
                <a:off x="5125182" y="3639371"/>
                <a:ext cx="51000" cy="48381"/>
              </a:xfrm>
              <a:prstGeom prst="ellips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F077381-BF9A-F545-8B2C-4EE437C3596B}"/>
                  </a:ext>
                </a:extLst>
              </p:cNvPr>
              <p:cNvSpPr/>
              <p:nvPr/>
            </p:nvSpPr>
            <p:spPr>
              <a:xfrm>
                <a:off x="5128633" y="3798183"/>
                <a:ext cx="51000" cy="48381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9832E752-B447-F241-BE94-43A236255B25}"/>
                  </a:ext>
                </a:extLst>
              </p:cNvPr>
              <p:cNvSpPr/>
              <p:nvPr/>
            </p:nvSpPr>
            <p:spPr>
              <a:xfrm>
                <a:off x="5128633" y="3969121"/>
                <a:ext cx="51000" cy="48381"/>
              </a:xfrm>
              <a:prstGeom prst="ellipse">
                <a:avLst/>
              </a:prstGeom>
              <a:solidFill>
                <a:srgbClr val="94209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F739337-B427-E749-A915-40C75F7B9796}"/>
                  </a:ext>
                </a:extLst>
              </p:cNvPr>
              <p:cNvSpPr/>
              <p:nvPr/>
            </p:nvSpPr>
            <p:spPr>
              <a:xfrm>
                <a:off x="5132083" y="4129262"/>
                <a:ext cx="51000" cy="483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44E1C8-0A10-B64B-A0C6-05EBEB40DFC5}"/>
                  </a:ext>
                </a:extLst>
              </p:cNvPr>
              <p:cNvSpPr/>
              <p:nvPr/>
            </p:nvSpPr>
            <p:spPr>
              <a:xfrm>
                <a:off x="5128633" y="3464827"/>
                <a:ext cx="51000" cy="483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FB3D1CA-C916-CE4B-BF47-C19160077405}"/>
                </a:ext>
              </a:extLst>
            </p:cNvPr>
            <p:cNvGrpSpPr/>
            <p:nvPr/>
          </p:nvGrpSpPr>
          <p:grpSpPr>
            <a:xfrm>
              <a:off x="5125182" y="2976052"/>
              <a:ext cx="54451" cy="1208073"/>
              <a:chOff x="5125182" y="2976052"/>
              <a:chExt cx="54451" cy="1208073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8F076BC-DC83-FF44-B0A5-4F424C4CDE87}"/>
                  </a:ext>
                </a:extLst>
              </p:cNvPr>
              <p:cNvSpPr/>
              <p:nvPr/>
            </p:nvSpPr>
            <p:spPr>
              <a:xfrm>
                <a:off x="5127230" y="2976052"/>
                <a:ext cx="51000" cy="54864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5B47051-F5D1-2B41-9C92-42AB91A8659C}"/>
                  </a:ext>
                </a:extLst>
              </p:cNvPr>
              <p:cNvSpPr/>
              <p:nvPr/>
            </p:nvSpPr>
            <p:spPr>
              <a:xfrm>
                <a:off x="5125182" y="3131745"/>
                <a:ext cx="51000" cy="54864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8445BD-EB19-D847-AD03-388FF2F07422}"/>
                  </a:ext>
                </a:extLst>
              </p:cNvPr>
              <p:cNvSpPr/>
              <p:nvPr/>
            </p:nvSpPr>
            <p:spPr>
              <a:xfrm>
                <a:off x="5126785" y="3306095"/>
                <a:ext cx="51000" cy="54864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13A5E5C-5F94-D346-B0D2-3C547995C04B}"/>
                  </a:ext>
                </a:extLst>
              </p:cNvPr>
              <p:cNvSpPr/>
              <p:nvPr/>
            </p:nvSpPr>
            <p:spPr>
              <a:xfrm>
                <a:off x="5125182" y="3639370"/>
                <a:ext cx="51000" cy="54864"/>
              </a:xfrm>
              <a:prstGeom prst="ellips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107E01F-CAA2-A140-BDBD-C23A541AEACE}"/>
                  </a:ext>
                </a:extLst>
              </p:cNvPr>
              <p:cNvSpPr/>
              <p:nvPr/>
            </p:nvSpPr>
            <p:spPr>
              <a:xfrm>
                <a:off x="5128633" y="3798182"/>
                <a:ext cx="51000" cy="54864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7ECB899-F3CB-BC42-8C93-18B42C320CA9}"/>
                  </a:ext>
                </a:extLst>
              </p:cNvPr>
              <p:cNvSpPr/>
              <p:nvPr/>
            </p:nvSpPr>
            <p:spPr>
              <a:xfrm>
                <a:off x="5128633" y="3969120"/>
                <a:ext cx="51000" cy="54864"/>
              </a:xfrm>
              <a:prstGeom prst="ellipse">
                <a:avLst/>
              </a:prstGeom>
              <a:solidFill>
                <a:srgbClr val="94209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4380098-0FFE-4C4F-9D33-AEB55C717BF6}"/>
                  </a:ext>
                </a:extLst>
              </p:cNvPr>
              <p:cNvSpPr/>
              <p:nvPr/>
            </p:nvSpPr>
            <p:spPr>
              <a:xfrm>
                <a:off x="5126785" y="4129261"/>
                <a:ext cx="51000" cy="5486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D889C64-BED9-274E-85E8-38B87FFD3463}"/>
                  </a:ext>
                </a:extLst>
              </p:cNvPr>
              <p:cNvSpPr/>
              <p:nvPr/>
            </p:nvSpPr>
            <p:spPr>
              <a:xfrm>
                <a:off x="5128633" y="3464826"/>
                <a:ext cx="51000" cy="548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139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4B9474-4B26-F74B-8298-A17E5DDF2637}"/>
              </a:ext>
            </a:extLst>
          </p:cNvPr>
          <p:cNvGrpSpPr/>
          <p:nvPr/>
        </p:nvGrpSpPr>
        <p:grpSpPr>
          <a:xfrm>
            <a:off x="1922530" y="1932568"/>
            <a:ext cx="8249754" cy="3290650"/>
            <a:chOff x="1922530" y="1932568"/>
            <a:chExt cx="8249754" cy="32906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8B9AA3-7247-AA4B-8E36-FE0787584903}"/>
                </a:ext>
              </a:extLst>
            </p:cNvPr>
            <p:cNvGrpSpPr/>
            <p:nvPr/>
          </p:nvGrpSpPr>
          <p:grpSpPr>
            <a:xfrm>
              <a:off x="1922530" y="1932568"/>
              <a:ext cx="8249754" cy="3290650"/>
              <a:chOff x="1922530" y="1932568"/>
              <a:chExt cx="8249754" cy="329065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5E07051-31D3-6142-B0EB-8C6D5DD4F95F}"/>
                  </a:ext>
                </a:extLst>
              </p:cNvPr>
              <p:cNvGrpSpPr/>
              <p:nvPr/>
            </p:nvGrpSpPr>
            <p:grpSpPr>
              <a:xfrm>
                <a:off x="1922530" y="1932568"/>
                <a:ext cx="8249754" cy="3290650"/>
                <a:chOff x="1747418" y="1958594"/>
                <a:chExt cx="8595900" cy="37639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CA8DBDA-DB85-E24D-94E8-C0216563A7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82385" y="1981849"/>
                      <a:ext cx="798653" cy="422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latin typeface="Times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CA8DBDA-DB85-E24D-94E8-C0216563A7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2385" y="1981849"/>
                      <a:ext cx="798653" cy="422458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2D668BA-D250-7D45-95E4-919FFBB24380}"/>
                    </a:ext>
                  </a:extLst>
                </p:cNvPr>
                <p:cNvGrpSpPr/>
                <p:nvPr/>
              </p:nvGrpSpPr>
              <p:grpSpPr>
                <a:xfrm>
                  <a:off x="1747418" y="1958594"/>
                  <a:ext cx="8595900" cy="3763986"/>
                  <a:chOff x="1695645" y="1981850"/>
                  <a:chExt cx="8595900" cy="3763986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CDDCD939-1399-914E-B311-A845252494D7}"/>
                      </a:ext>
                    </a:extLst>
                  </p:cNvPr>
                  <p:cNvGrpSpPr/>
                  <p:nvPr/>
                </p:nvGrpSpPr>
                <p:grpSpPr>
                  <a:xfrm>
                    <a:off x="1695645" y="2222417"/>
                    <a:ext cx="4318306" cy="3515401"/>
                    <a:chOff x="2077858" y="2604395"/>
                    <a:chExt cx="3853005" cy="2954258"/>
                  </a:xfrm>
                </p:grpSpPr>
                <p:pic>
                  <p:nvPicPr>
                    <p:cNvPr id="43" name="Picture 42">
                      <a:extLst>
                        <a:ext uri="{FF2B5EF4-FFF2-40B4-BE49-F238E27FC236}">
                          <a16:creationId xmlns:a16="http://schemas.microsoft.com/office/drawing/2014/main" id="{AA14CFC4-E4E7-AE47-87E4-5D6CC238D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14692" t="1352" r="1591" b="11889"/>
                    <a:stretch/>
                  </p:blipFill>
                  <p:spPr>
                    <a:xfrm>
                      <a:off x="2601376" y="2732806"/>
                      <a:ext cx="3261816" cy="250203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35BF2D41-C77B-164F-AC24-82F66F035A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77858" y="2604395"/>
                      <a:ext cx="3853005" cy="2954258"/>
                      <a:chOff x="2181748" y="2092182"/>
                      <a:chExt cx="3862062" cy="3179233"/>
                    </a:xfrm>
                  </p:grpSpPr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919C0F50-7D27-D248-908A-2B7376233C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78009" y="4769890"/>
                        <a:ext cx="281133" cy="3820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" pitchFamily="2" charset="0"/>
                          </a:rPr>
                          <a:t>0</a:t>
                        </a: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5FEDD9D1-54B9-E442-82B2-43653151D32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53631" y="4783142"/>
                        <a:ext cx="390179" cy="3820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" pitchFamily="2" charset="0"/>
                          </a:rPr>
                          <a:t>30</a:t>
                        </a: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C79BDCB3-D765-1A42-AFF7-5698AC9EEE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95662" y="2092182"/>
                        <a:ext cx="443955" cy="3820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" pitchFamily="2" charset="0"/>
                          </a:rPr>
                          <a:t>0.8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8" name="TextBox 47">
                            <a:extLst>
                              <a:ext uri="{FF2B5EF4-FFF2-40B4-BE49-F238E27FC236}">
                                <a16:creationId xmlns:a16="http://schemas.microsoft.com/office/drawing/2014/main" id="{C2F03E71-F2DB-6F4F-BE82-8C830F62048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74429" y="4857517"/>
                            <a:ext cx="549896" cy="41389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8" name="TextBox 47">
                            <a:extLst>
                              <a:ext uri="{FF2B5EF4-FFF2-40B4-BE49-F238E27FC236}">
                                <a16:creationId xmlns:a16="http://schemas.microsoft.com/office/drawing/2014/main" id="{C2F03E71-F2DB-6F4F-BE82-8C830F620487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974429" y="4857517"/>
                            <a:ext cx="549896" cy="413898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9" name="TextBox 48">
                            <a:extLst>
                              <a:ext uri="{FF2B5EF4-FFF2-40B4-BE49-F238E27FC236}">
                                <a16:creationId xmlns:a16="http://schemas.microsoft.com/office/drawing/2014/main" id="{0A2A80AD-D6CF-E64F-9897-AE32931D877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81748" y="3381614"/>
                            <a:ext cx="447002" cy="43936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49" name="TextBox 48">
                            <a:extLst>
                              <a:ext uri="{FF2B5EF4-FFF2-40B4-BE49-F238E27FC236}">
                                <a16:creationId xmlns:a16="http://schemas.microsoft.com/office/drawing/2014/main" id="{0A2A80AD-D6CF-E64F-9897-AE32931D877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81748" y="3381614"/>
                            <a:ext cx="447002" cy="439368"/>
                          </a:xfrm>
                          <a:prstGeom prst="rect">
                            <a:avLst/>
                          </a:prstGeom>
                          <a:blipFill>
                            <a:blip r:embed="rId5"/>
                            <a:stretch>
                              <a:fillRect b="-882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D0D67BAC-F9C5-5D4A-99CD-C0CD72CA5A27}"/>
                      </a:ext>
                    </a:extLst>
                  </p:cNvPr>
                  <p:cNvGrpSpPr/>
                  <p:nvPr/>
                </p:nvGrpSpPr>
                <p:grpSpPr>
                  <a:xfrm>
                    <a:off x="5973239" y="1981850"/>
                    <a:ext cx="4318306" cy="3763986"/>
                    <a:chOff x="5973239" y="1981850"/>
                    <a:chExt cx="4318306" cy="3763986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61AD4856-9EB0-5B4E-B97E-6259A80C2F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73239" y="2249768"/>
                      <a:ext cx="4318306" cy="3496068"/>
                      <a:chOff x="6641083" y="2954320"/>
                      <a:chExt cx="3853005" cy="2938011"/>
                    </a:xfrm>
                  </p:grpSpPr>
                  <p:pic>
                    <p:nvPicPr>
                      <p:cNvPr id="36" name="Picture 35">
                        <a:extLst>
                          <a:ext uri="{FF2B5EF4-FFF2-40B4-BE49-F238E27FC236}">
                            <a16:creationId xmlns:a16="http://schemas.microsoft.com/office/drawing/2014/main" id="{ADE44A6B-F15A-874C-823A-150CAEE52DB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/>
                      <a:srcRect l="11465" t="6277" r="1330" b="11555"/>
                      <a:stretch/>
                    </p:blipFill>
                    <p:spPr>
                      <a:xfrm>
                        <a:off x="7171827" y="3071301"/>
                        <a:ext cx="3261816" cy="2502032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7" name="Group 36">
                        <a:extLst>
                          <a:ext uri="{FF2B5EF4-FFF2-40B4-BE49-F238E27FC236}">
                            <a16:creationId xmlns:a16="http://schemas.microsoft.com/office/drawing/2014/main" id="{DF5EED9A-0A65-6643-8875-25130AF9EA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41083" y="2954320"/>
                        <a:ext cx="3853005" cy="2938011"/>
                        <a:chOff x="2181748" y="2109667"/>
                        <a:chExt cx="3862062" cy="3161748"/>
                      </a:xfrm>
                    </p:grpSpPr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75FC1E73-3BCF-4C4D-BFA6-0399FB26241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78009" y="4769890"/>
                          <a:ext cx="281133" cy="38205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latin typeface="Times" pitchFamily="2" charset="0"/>
                            </a:rPr>
                            <a:t>0</a:t>
                          </a: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EE8D2FFF-4263-EE49-99B4-7397A23D75A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53631" y="4783142"/>
                          <a:ext cx="390179" cy="38205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latin typeface="Times" pitchFamily="2" charset="0"/>
                            </a:rPr>
                            <a:t>50</a:t>
                          </a: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60ECEBF3-C995-B54A-BDB3-E0584B780F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417132" y="2109667"/>
                          <a:ext cx="332923" cy="38205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latin typeface="Times" pitchFamily="2" charset="0"/>
                            </a:rPr>
                            <a:t>3</a:t>
                          </a:r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CA911BF6-197E-394F-995C-4B72D7F90A1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974429" y="4857517"/>
                              <a:ext cx="549896" cy="41389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1" name="TextBox 40">
                              <a:extLst>
                                <a:ext uri="{FF2B5EF4-FFF2-40B4-BE49-F238E27FC236}">
                                  <a16:creationId xmlns:a16="http://schemas.microsoft.com/office/drawing/2014/main" id="{CA911BF6-197E-394F-995C-4B72D7F90A1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974429" y="4857517"/>
                              <a:ext cx="549896" cy="413898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9014FE2-E60B-C449-86FA-17ACAA20B51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181748" y="3381614"/>
                              <a:ext cx="447002" cy="439368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20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2" name="TextBox 41">
                              <a:extLst>
                                <a:ext uri="{FF2B5EF4-FFF2-40B4-BE49-F238E27FC236}">
                                  <a16:creationId xmlns:a16="http://schemas.microsoft.com/office/drawing/2014/main" id="{E9014FE2-E60B-C449-86FA-17ACAA20B51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181748" y="3381614"/>
                              <a:ext cx="447002" cy="439368"/>
                            </a:xfrm>
                            <a:prstGeom prst="rect">
                              <a:avLst/>
                            </a:prstGeom>
                            <a:blipFill>
                              <a:blip r:embed="rId8"/>
                              <a:stretch>
                                <a:fillRect b="-5714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445D0759-9B01-464F-97FF-E336316C1CF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598797" y="1981850"/>
                          <a:ext cx="798653" cy="42245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445D0759-9B01-464F-97FF-E336316C1CF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598797" y="1981850"/>
                          <a:ext cx="798653" cy="422458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68F96C1-40A8-3F4F-B0A5-1FDA40909D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920671" y="2500832"/>
                    <a:ext cx="1085648" cy="58958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83CDEF38-EDCD-E042-9F9B-61A7330320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585339" y="2442348"/>
                    <a:ext cx="880519" cy="61172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3B211BF-3832-1847-9239-3F618B37E245}"/>
                  </a:ext>
                </a:extLst>
              </p:cNvPr>
              <p:cNvGrpSpPr/>
              <p:nvPr/>
            </p:nvGrpSpPr>
            <p:grpSpPr>
              <a:xfrm>
                <a:off x="2709615" y="2434434"/>
                <a:ext cx="57901" cy="1223570"/>
                <a:chOff x="5125182" y="2976053"/>
                <a:chExt cx="57901" cy="12235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976A433-243C-054E-82D2-6B211ABFFC53}"/>
                    </a:ext>
                  </a:extLst>
                </p:cNvPr>
                <p:cNvSpPr/>
                <p:nvPr/>
              </p:nvSpPr>
              <p:spPr>
                <a:xfrm>
                  <a:off x="5127230" y="2976053"/>
                  <a:ext cx="51000" cy="48381"/>
                </a:xfrm>
                <a:prstGeom prst="ellipse">
                  <a:avLst/>
                </a:prstGeom>
                <a:solidFill>
                  <a:srgbClr val="00FDFF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44E738B-2FCA-E848-B9E7-5B4D4A0E0E69}"/>
                    </a:ext>
                  </a:extLst>
                </p:cNvPr>
                <p:cNvSpPr/>
                <p:nvPr/>
              </p:nvSpPr>
              <p:spPr>
                <a:xfrm>
                  <a:off x="5125182" y="3142231"/>
                  <a:ext cx="51000" cy="48381"/>
                </a:xfrm>
                <a:prstGeom prst="ellipse">
                  <a:avLst/>
                </a:prstGeom>
                <a:solidFill>
                  <a:srgbClr val="FF40FF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F5927BC-AB08-2344-B3C7-267F5F9B92E5}"/>
                    </a:ext>
                  </a:extLst>
                </p:cNvPr>
                <p:cNvSpPr/>
                <p:nvPr/>
              </p:nvSpPr>
              <p:spPr>
                <a:xfrm>
                  <a:off x="5132083" y="3306096"/>
                  <a:ext cx="51000" cy="48381"/>
                </a:xfrm>
                <a:prstGeom prst="ellipse">
                  <a:avLst/>
                </a:prstGeom>
                <a:solidFill>
                  <a:srgbClr val="00FA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36702B1-CBBD-C246-81AD-16A7B1824B57}"/>
                    </a:ext>
                  </a:extLst>
                </p:cNvPr>
                <p:cNvSpPr/>
                <p:nvPr/>
              </p:nvSpPr>
              <p:spPr>
                <a:xfrm>
                  <a:off x="5125182" y="3652559"/>
                  <a:ext cx="51000" cy="48381"/>
                </a:xfrm>
                <a:prstGeom prst="ellips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5E488CA-4D4D-974B-B4AF-2163CDDD1CCD}"/>
                    </a:ext>
                  </a:extLst>
                </p:cNvPr>
                <p:cNvSpPr/>
                <p:nvPr/>
              </p:nvSpPr>
              <p:spPr>
                <a:xfrm>
                  <a:off x="5128633" y="3815767"/>
                  <a:ext cx="51000" cy="48381"/>
                </a:xfrm>
                <a:prstGeom prst="ellipse">
                  <a:avLst/>
                </a:prstGeom>
                <a:solidFill>
                  <a:srgbClr val="0432FF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9B6D4E8-55B4-7943-8FE8-850CFF85F541}"/>
                    </a:ext>
                  </a:extLst>
                </p:cNvPr>
                <p:cNvSpPr/>
                <p:nvPr/>
              </p:nvSpPr>
              <p:spPr>
                <a:xfrm>
                  <a:off x="5128633" y="3991101"/>
                  <a:ext cx="51000" cy="48381"/>
                </a:xfrm>
                <a:prstGeom prst="ellipse">
                  <a:avLst/>
                </a:prstGeom>
                <a:solidFill>
                  <a:srgbClr val="942092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EF1A10D-BAD1-0D47-91BE-2E8C749C9622}"/>
                    </a:ext>
                  </a:extLst>
                </p:cNvPr>
                <p:cNvSpPr/>
                <p:nvPr/>
              </p:nvSpPr>
              <p:spPr>
                <a:xfrm>
                  <a:off x="5132083" y="4151242"/>
                  <a:ext cx="51000" cy="4838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AE6557B-95C5-A54E-9098-1A24BED9A55B}"/>
                    </a:ext>
                  </a:extLst>
                </p:cNvPr>
                <p:cNvSpPr/>
                <p:nvPr/>
              </p:nvSpPr>
              <p:spPr>
                <a:xfrm>
                  <a:off x="5128633" y="3473619"/>
                  <a:ext cx="51000" cy="4838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FB2B00-F499-944E-B747-C646A9DAA3B7}"/>
                </a:ext>
              </a:extLst>
            </p:cNvPr>
            <p:cNvGrpSpPr/>
            <p:nvPr/>
          </p:nvGrpSpPr>
          <p:grpSpPr>
            <a:xfrm>
              <a:off x="6832790" y="2436277"/>
              <a:ext cx="57901" cy="1223570"/>
              <a:chOff x="5125182" y="2976053"/>
              <a:chExt cx="57901" cy="122357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D3A66A-A7B6-8D41-8B15-3F5253F01637}"/>
                  </a:ext>
                </a:extLst>
              </p:cNvPr>
              <p:cNvSpPr/>
              <p:nvPr/>
            </p:nvSpPr>
            <p:spPr>
              <a:xfrm>
                <a:off x="5127230" y="2976053"/>
                <a:ext cx="51000" cy="48381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3FF0A22-67C2-2F46-8FA3-C6BEE0BC7AB1}"/>
                  </a:ext>
                </a:extLst>
              </p:cNvPr>
              <p:cNvSpPr/>
              <p:nvPr/>
            </p:nvSpPr>
            <p:spPr>
              <a:xfrm>
                <a:off x="5125182" y="3142231"/>
                <a:ext cx="51000" cy="48381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D36B52-8FA1-264D-9082-F47C4F633A9F}"/>
                  </a:ext>
                </a:extLst>
              </p:cNvPr>
              <p:cNvSpPr/>
              <p:nvPr/>
            </p:nvSpPr>
            <p:spPr>
              <a:xfrm>
                <a:off x="5132083" y="3306096"/>
                <a:ext cx="51000" cy="48381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EDE846-9E83-DD4B-B576-710E1131FBF1}"/>
                  </a:ext>
                </a:extLst>
              </p:cNvPr>
              <p:cNvSpPr/>
              <p:nvPr/>
            </p:nvSpPr>
            <p:spPr>
              <a:xfrm>
                <a:off x="5125182" y="3652559"/>
                <a:ext cx="51000" cy="48381"/>
              </a:xfrm>
              <a:prstGeom prst="ellips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FF855B2-17B6-C14B-8C81-4B0EEA0AA958}"/>
                  </a:ext>
                </a:extLst>
              </p:cNvPr>
              <p:cNvSpPr/>
              <p:nvPr/>
            </p:nvSpPr>
            <p:spPr>
              <a:xfrm>
                <a:off x="5128633" y="3815767"/>
                <a:ext cx="51000" cy="48381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7E03E4-924A-A644-AC71-9469091A2A95}"/>
                  </a:ext>
                </a:extLst>
              </p:cNvPr>
              <p:cNvSpPr/>
              <p:nvPr/>
            </p:nvSpPr>
            <p:spPr>
              <a:xfrm>
                <a:off x="5128633" y="3984451"/>
                <a:ext cx="51000" cy="48381"/>
              </a:xfrm>
              <a:prstGeom prst="ellipse">
                <a:avLst/>
              </a:prstGeom>
              <a:solidFill>
                <a:srgbClr val="94209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6561FE-2682-084E-BE43-9110103620B2}"/>
                  </a:ext>
                </a:extLst>
              </p:cNvPr>
              <p:cNvSpPr/>
              <p:nvPr/>
            </p:nvSpPr>
            <p:spPr>
              <a:xfrm>
                <a:off x="5132083" y="4151242"/>
                <a:ext cx="51000" cy="483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159C84C-A42A-5E49-B909-563A9295EFD5}"/>
                  </a:ext>
                </a:extLst>
              </p:cNvPr>
              <p:cNvSpPr/>
              <p:nvPr/>
            </p:nvSpPr>
            <p:spPr>
              <a:xfrm>
                <a:off x="5128633" y="3473619"/>
                <a:ext cx="51000" cy="483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91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0CC74-9615-F444-B415-7D1D6D06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536700"/>
            <a:ext cx="87376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4E76F-0835-8646-886E-8272A0F7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244600"/>
            <a:ext cx="8636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3A5DEB9-572A-EF4E-A146-A6D51A0389C9}"/>
              </a:ext>
            </a:extLst>
          </p:cNvPr>
          <p:cNvGrpSpPr/>
          <p:nvPr/>
        </p:nvGrpSpPr>
        <p:grpSpPr>
          <a:xfrm>
            <a:off x="373789" y="2480203"/>
            <a:ext cx="10201988" cy="1897592"/>
            <a:chOff x="373789" y="2480203"/>
            <a:chExt cx="10201988" cy="1897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85C51D-EC17-5749-B229-41F6F5B8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8105" y="2480203"/>
              <a:ext cx="2417672" cy="18975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90A038-F300-544E-AB75-CA0A87206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127"/>
            <a:stretch/>
          </p:blipFill>
          <p:spPr>
            <a:xfrm>
              <a:off x="6212026" y="2480203"/>
              <a:ext cx="2197024" cy="18975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0035CA-6456-124E-A67A-21366C74B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127"/>
            <a:stretch/>
          </p:blipFill>
          <p:spPr>
            <a:xfrm>
              <a:off x="4265947" y="2480203"/>
              <a:ext cx="2197024" cy="1897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7AA6B2-8A2F-124A-AD9B-C6189800E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127"/>
            <a:stretch/>
          </p:blipFill>
          <p:spPr>
            <a:xfrm>
              <a:off x="2319868" y="2480203"/>
              <a:ext cx="2197024" cy="18975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685FDC-D023-EA47-AA57-1FA74C3D6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127"/>
            <a:stretch/>
          </p:blipFill>
          <p:spPr>
            <a:xfrm>
              <a:off x="373789" y="2480204"/>
              <a:ext cx="2197024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29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6614C64-AFB8-D548-A13C-3AA416E0B547}"/>
              </a:ext>
            </a:extLst>
          </p:cNvPr>
          <p:cNvGrpSpPr/>
          <p:nvPr/>
        </p:nvGrpSpPr>
        <p:grpSpPr>
          <a:xfrm>
            <a:off x="563721" y="2480197"/>
            <a:ext cx="10213223" cy="1897598"/>
            <a:chOff x="563721" y="2480197"/>
            <a:chExt cx="10213223" cy="18975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BE339F-37B5-DA47-B643-57BA4552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9273" y="2480197"/>
              <a:ext cx="2417671" cy="18975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96ABB3-8387-C74F-8C0B-5A952C604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2"/>
            <a:stretch/>
          </p:blipFill>
          <p:spPr>
            <a:xfrm>
              <a:off x="6410955" y="2480198"/>
              <a:ext cx="2194470" cy="1897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01E1C8-696B-1445-8ECB-E374D28D2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32"/>
            <a:stretch/>
          </p:blipFill>
          <p:spPr>
            <a:xfrm>
              <a:off x="4457750" y="2480198"/>
              <a:ext cx="2194470" cy="18975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5C3A020-4D12-9446-9684-FF46AB921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32"/>
            <a:stretch/>
          </p:blipFill>
          <p:spPr>
            <a:xfrm>
              <a:off x="2512039" y="2480202"/>
              <a:ext cx="2194471" cy="1897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F5E062-30D3-0147-8CE0-EFAD33A0E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232"/>
            <a:stretch/>
          </p:blipFill>
          <p:spPr>
            <a:xfrm>
              <a:off x="563721" y="2480204"/>
              <a:ext cx="2194470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44445F9-8190-BC4C-86E7-1D208BC323B0}"/>
              </a:ext>
            </a:extLst>
          </p:cNvPr>
          <p:cNvGrpSpPr/>
          <p:nvPr/>
        </p:nvGrpSpPr>
        <p:grpSpPr>
          <a:xfrm>
            <a:off x="647117" y="2480202"/>
            <a:ext cx="10159061" cy="1897593"/>
            <a:chOff x="647117" y="2480202"/>
            <a:chExt cx="10159061" cy="18975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67C774-3FEB-0F4C-B118-C264B7B33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8506" y="2480202"/>
              <a:ext cx="2417672" cy="18975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E8AA3B-2D4D-E045-8B7D-9E239C7BA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455"/>
            <a:stretch/>
          </p:blipFill>
          <p:spPr>
            <a:xfrm>
              <a:off x="6455096" y="2480202"/>
              <a:ext cx="2189073" cy="1897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3B5370-85DA-6342-882D-674C86766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455"/>
            <a:stretch/>
          </p:blipFill>
          <p:spPr>
            <a:xfrm>
              <a:off x="4521686" y="2480203"/>
              <a:ext cx="2189073" cy="18975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859C58-5157-A540-BA57-BEF0EE9EF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455"/>
            <a:stretch/>
          </p:blipFill>
          <p:spPr>
            <a:xfrm>
              <a:off x="2588276" y="2480204"/>
              <a:ext cx="2189073" cy="1897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49CF9-9AF9-3541-B4CE-706A47A56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455"/>
            <a:stretch/>
          </p:blipFill>
          <p:spPr>
            <a:xfrm>
              <a:off x="647117" y="2480204"/>
              <a:ext cx="2189073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355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E93C05C-FB6D-034B-A43C-B4807EDDA628}"/>
              </a:ext>
            </a:extLst>
          </p:cNvPr>
          <p:cNvGrpSpPr/>
          <p:nvPr/>
        </p:nvGrpSpPr>
        <p:grpSpPr>
          <a:xfrm>
            <a:off x="541182" y="2480202"/>
            <a:ext cx="10166700" cy="1897593"/>
            <a:chOff x="541182" y="2480202"/>
            <a:chExt cx="10166700" cy="18975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738E06-A7F3-604C-9F53-475B39E1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0210" y="2480202"/>
              <a:ext cx="2417672" cy="18975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4D8023-6FF9-3048-9F32-BC561FA93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41"/>
            <a:stretch/>
          </p:blipFill>
          <p:spPr>
            <a:xfrm>
              <a:off x="6352953" y="2480203"/>
              <a:ext cx="2194269" cy="1897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410FC4-92CA-934F-B726-6EBE5FAC9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41"/>
            <a:stretch/>
          </p:blipFill>
          <p:spPr>
            <a:xfrm>
              <a:off x="4415696" y="2480204"/>
              <a:ext cx="2194269" cy="18975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3FABFD-E4EF-994E-8B30-07ADD88ED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241"/>
            <a:stretch/>
          </p:blipFill>
          <p:spPr>
            <a:xfrm>
              <a:off x="2478439" y="2480204"/>
              <a:ext cx="2194269" cy="1897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D4EC7C-7B89-1D41-9093-1BE78561B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241"/>
            <a:stretch/>
          </p:blipFill>
          <p:spPr>
            <a:xfrm>
              <a:off x="541182" y="2480204"/>
              <a:ext cx="2194269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34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3A5DEB9-572A-EF4E-A146-A6D51A0389C9}"/>
              </a:ext>
            </a:extLst>
          </p:cNvPr>
          <p:cNvGrpSpPr/>
          <p:nvPr/>
        </p:nvGrpSpPr>
        <p:grpSpPr>
          <a:xfrm>
            <a:off x="1593297" y="1531409"/>
            <a:ext cx="6969143" cy="1897591"/>
            <a:chOff x="148221" y="2429478"/>
            <a:chExt cx="6969143" cy="18975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85C51D-EC17-5749-B229-41F6F5B82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692" y="2429478"/>
              <a:ext cx="2417672" cy="18975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0035CA-6456-124E-A67A-21366C74B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889"/>
            <a:stretch/>
          </p:blipFill>
          <p:spPr>
            <a:xfrm>
              <a:off x="2424792" y="2429478"/>
              <a:ext cx="2178600" cy="18975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685FDC-D023-EA47-AA57-1FA74C3D6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889"/>
            <a:stretch/>
          </p:blipFill>
          <p:spPr>
            <a:xfrm>
              <a:off x="148221" y="2429478"/>
              <a:ext cx="2178600" cy="189759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D3D4F9-6BDC-3D41-8D6D-BC303E20C506}"/>
              </a:ext>
            </a:extLst>
          </p:cNvPr>
          <p:cNvSpPr txBox="1"/>
          <p:nvPr/>
        </p:nvSpPr>
        <p:spPr>
          <a:xfrm>
            <a:off x="1094282" y="577121"/>
            <a:ext cx="99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ver.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72A9A6-EB3B-AF4F-A690-A92B4A0D1543}"/>
              </a:ext>
            </a:extLst>
          </p:cNvPr>
          <p:cNvGrpSpPr/>
          <p:nvPr/>
        </p:nvGrpSpPr>
        <p:grpSpPr>
          <a:xfrm>
            <a:off x="1593297" y="3770152"/>
            <a:ext cx="6969897" cy="1897605"/>
            <a:chOff x="563721" y="2480190"/>
            <a:chExt cx="6969897" cy="18976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D1FDC7-29E1-074E-AB28-71A66B9F9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5947" y="2480190"/>
              <a:ext cx="2417671" cy="18975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F9870F-B362-A24E-B0A8-43A5A53DC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232"/>
            <a:stretch/>
          </p:blipFill>
          <p:spPr>
            <a:xfrm>
              <a:off x="2839834" y="2480190"/>
              <a:ext cx="2194470" cy="18975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A027DD-3E59-774D-875B-E26190126E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232"/>
            <a:stretch/>
          </p:blipFill>
          <p:spPr>
            <a:xfrm>
              <a:off x="563721" y="2480204"/>
              <a:ext cx="2194470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94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6614C64-AFB8-D548-A13C-3AA416E0B547}"/>
              </a:ext>
            </a:extLst>
          </p:cNvPr>
          <p:cNvGrpSpPr/>
          <p:nvPr/>
        </p:nvGrpSpPr>
        <p:grpSpPr>
          <a:xfrm>
            <a:off x="743335" y="2480194"/>
            <a:ext cx="6969897" cy="1897605"/>
            <a:chOff x="563721" y="2480190"/>
            <a:chExt cx="6969897" cy="18976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BE339F-37B5-DA47-B643-57BA4552D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5947" y="2480190"/>
              <a:ext cx="2417671" cy="18975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01E1C8-696B-1445-8ECB-E374D28D2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2"/>
            <a:stretch/>
          </p:blipFill>
          <p:spPr>
            <a:xfrm>
              <a:off x="2839834" y="2480190"/>
              <a:ext cx="2194470" cy="18975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F5E062-30D3-0147-8CE0-EFAD33A0E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232"/>
            <a:stretch/>
          </p:blipFill>
          <p:spPr>
            <a:xfrm>
              <a:off x="563721" y="2480204"/>
              <a:ext cx="2194470" cy="1897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97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7EF1627-A5A9-5149-8B30-127855E472E3}"/>
              </a:ext>
            </a:extLst>
          </p:cNvPr>
          <p:cNvGrpSpPr/>
          <p:nvPr/>
        </p:nvGrpSpPr>
        <p:grpSpPr>
          <a:xfrm>
            <a:off x="-22754" y="3354821"/>
            <a:ext cx="12232006" cy="2152362"/>
            <a:chOff x="-22754" y="3354821"/>
            <a:chExt cx="12232006" cy="21523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BCE86C-79CC-4044-9556-277DF410B9BB}"/>
                </a:ext>
              </a:extLst>
            </p:cNvPr>
            <p:cNvGrpSpPr/>
            <p:nvPr/>
          </p:nvGrpSpPr>
          <p:grpSpPr>
            <a:xfrm>
              <a:off x="34504" y="3574976"/>
              <a:ext cx="8684779" cy="336772"/>
              <a:chOff x="34504" y="3574976"/>
              <a:chExt cx="8684779" cy="33677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EBA3E-5544-D743-B5CE-E955C9229F5A}"/>
                  </a:ext>
                </a:extLst>
              </p:cNvPr>
              <p:cNvSpPr txBox="1"/>
              <p:nvPr/>
            </p:nvSpPr>
            <p:spPr>
              <a:xfrm>
                <a:off x="34504" y="3588583"/>
                <a:ext cx="41069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NC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684123-4407-3B41-BA44-2DD88A236BF0}"/>
                  </a:ext>
                </a:extLst>
              </p:cNvPr>
              <p:cNvSpPr txBox="1"/>
              <p:nvPr/>
            </p:nvSpPr>
            <p:spPr>
              <a:xfrm>
                <a:off x="4154550" y="3574976"/>
                <a:ext cx="41069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NC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798C91-CB7F-494B-AC2C-53D5BDD7DBDB}"/>
                  </a:ext>
                </a:extLst>
              </p:cNvPr>
              <p:cNvSpPr txBox="1"/>
              <p:nvPr/>
            </p:nvSpPr>
            <p:spPr>
              <a:xfrm>
                <a:off x="8308593" y="3588583"/>
                <a:ext cx="41069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NC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D334033-484E-5846-B635-381A81BA620A}"/>
                </a:ext>
              </a:extLst>
            </p:cNvPr>
            <p:cNvGrpSpPr/>
            <p:nvPr/>
          </p:nvGrpSpPr>
          <p:grpSpPr>
            <a:xfrm>
              <a:off x="-22754" y="3354821"/>
              <a:ext cx="12232006" cy="2152362"/>
              <a:chOff x="-45508" y="2345657"/>
              <a:chExt cx="12232006" cy="215236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92C8FA-6669-F647-84AF-C9E7B83AA93F}"/>
                  </a:ext>
                </a:extLst>
              </p:cNvPr>
              <p:cNvGrpSpPr/>
              <p:nvPr/>
            </p:nvGrpSpPr>
            <p:grpSpPr>
              <a:xfrm>
                <a:off x="-5502" y="2345657"/>
                <a:ext cx="12192000" cy="2152362"/>
                <a:chOff x="-5502" y="2345657"/>
                <a:chExt cx="12192000" cy="215236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201DC49D-04D1-C741-940D-FB2846D15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5502" y="2345657"/>
                  <a:ext cx="12192000" cy="2152362"/>
                </a:xfrm>
                <a:prstGeom prst="rect">
                  <a:avLst/>
                </a:prstGeom>
              </p:spPr>
            </p:pic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B51E854F-CAB9-C74B-ADF9-BB31A11BC5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0" y="2662280"/>
                  <a:ext cx="356050" cy="453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EF5A759A-6B99-854E-B696-276FCEF12F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9178" y="2662280"/>
                  <a:ext cx="356050" cy="453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C9D77C4-36CE-B642-9A4D-A6247BC53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8356" y="2662280"/>
                  <a:ext cx="356050" cy="453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2F08C5-9FE0-AC45-AED9-146F593506A9}"/>
                  </a:ext>
                </a:extLst>
              </p:cNvPr>
              <p:cNvSpPr txBox="1"/>
              <p:nvPr/>
            </p:nvSpPr>
            <p:spPr>
              <a:xfrm>
                <a:off x="-45508" y="2840283"/>
                <a:ext cx="349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15F42-98EB-C445-9104-6C190CD554D5}"/>
                  </a:ext>
                </a:extLst>
              </p:cNvPr>
              <p:cNvSpPr txBox="1"/>
              <p:nvPr/>
            </p:nvSpPr>
            <p:spPr>
              <a:xfrm>
                <a:off x="4068770" y="2843311"/>
                <a:ext cx="349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C43BFE-939E-CB4F-8738-3D34784F0F46}"/>
                  </a:ext>
                </a:extLst>
              </p:cNvPr>
              <p:cNvSpPr txBox="1"/>
              <p:nvPr/>
            </p:nvSpPr>
            <p:spPr>
              <a:xfrm>
                <a:off x="8208979" y="2840283"/>
                <a:ext cx="3497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504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636A1-586B-8C45-A723-078787C3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8" y="0"/>
            <a:ext cx="7858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C986C1-E962-C246-8BF6-DC1850D2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" b="8058"/>
          <a:stretch/>
        </p:blipFill>
        <p:spPr>
          <a:xfrm>
            <a:off x="3765550" y="266700"/>
            <a:ext cx="4636578" cy="58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4AA39-AA65-FF4D-894F-C60F2B24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40" y="735095"/>
            <a:ext cx="8709719" cy="53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6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4C9C3-1AD4-8447-BBDB-D32E6EF1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62" y="1075266"/>
            <a:ext cx="6969276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0C2A0-A995-0F4B-954B-7225EF1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74" y="804333"/>
            <a:ext cx="6975064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82AA0-D439-AA49-B5D7-B278C719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04" y="1168400"/>
            <a:ext cx="7503817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0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70524-0395-7D49-9542-3D48CCD7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397" y="0"/>
            <a:ext cx="818920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736C3-6DBC-2046-9436-E27F646C3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99" y="355085"/>
            <a:ext cx="393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82B7F-B239-E046-BE7A-11052BAB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52" y="0"/>
            <a:ext cx="7848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0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073C5-2DC8-F842-B3A1-729C3C64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35" y="0"/>
            <a:ext cx="9878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994302-07D4-3442-B7E2-1BFC397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40" y="0"/>
            <a:ext cx="557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18F74B-4851-494E-A94D-BC04E7E6D556}"/>
              </a:ext>
            </a:extLst>
          </p:cNvPr>
          <p:cNvGrpSpPr/>
          <p:nvPr/>
        </p:nvGrpSpPr>
        <p:grpSpPr>
          <a:xfrm>
            <a:off x="380262" y="2299417"/>
            <a:ext cx="11226119" cy="2259166"/>
            <a:chOff x="380262" y="2299417"/>
            <a:chExt cx="11226119" cy="2259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E517A9-5129-BD42-A525-7904E5EA9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797"/>
            <a:stretch/>
          </p:blipFill>
          <p:spPr>
            <a:xfrm>
              <a:off x="380262" y="2299417"/>
              <a:ext cx="5715738" cy="22591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D2FBC1-446B-304A-BE03-9B38CC468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6096000" y="2299417"/>
              <a:ext cx="5510381" cy="2259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05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C93F9-A86D-E14B-AF20-90A4CF90632B}"/>
              </a:ext>
            </a:extLst>
          </p:cNvPr>
          <p:cNvGrpSpPr/>
          <p:nvPr/>
        </p:nvGrpSpPr>
        <p:grpSpPr>
          <a:xfrm>
            <a:off x="747540" y="2044611"/>
            <a:ext cx="10696920" cy="2768774"/>
            <a:chOff x="747540" y="2044611"/>
            <a:chExt cx="10696920" cy="27687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122733-E80A-5E4E-8F58-5D2CE55E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11613" y="-1919462"/>
              <a:ext cx="2768774" cy="1069692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B9B7AF-5F2F-1145-9178-432CE59AAAC6}"/>
                </a:ext>
              </a:extLst>
            </p:cNvPr>
            <p:cNvGrpSpPr/>
            <p:nvPr/>
          </p:nvGrpSpPr>
          <p:grpSpPr>
            <a:xfrm>
              <a:off x="7315198" y="3167359"/>
              <a:ext cx="458322" cy="274320"/>
              <a:chOff x="7315198" y="3167359"/>
              <a:chExt cx="458322" cy="274320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1BE5D32-AC31-DD4B-8FF1-7595AEEB4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5198" y="3167359"/>
                <a:ext cx="0" cy="274320"/>
              </a:xfrm>
              <a:prstGeom prst="straightConnector1">
                <a:avLst/>
              </a:prstGeom>
              <a:ln w="1651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B9B3A1C-6CEF-094B-A716-4837D6D94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620" y="3170814"/>
                <a:ext cx="342900" cy="190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5272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9241BA-10FF-4349-B72C-CE95AC29064E}"/>
              </a:ext>
            </a:extLst>
          </p:cNvPr>
          <p:cNvGrpSpPr/>
          <p:nvPr/>
        </p:nvGrpSpPr>
        <p:grpSpPr>
          <a:xfrm>
            <a:off x="1578142" y="0"/>
            <a:ext cx="9035716" cy="6858000"/>
            <a:chOff x="1578142" y="0"/>
            <a:chExt cx="903571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416E08-BE28-5549-8EC9-6C493A0C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142" y="0"/>
              <a:ext cx="9035716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A29EC8-968B-2942-AADA-9A570B79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062" y="3096054"/>
              <a:ext cx="279400" cy="3175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F071832-04F7-2D42-995D-D2C1F1D33C84}"/>
                </a:ext>
              </a:extLst>
            </p:cNvPr>
            <p:cNvCxnSpPr>
              <a:cxnSpLocks/>
            </p:cNvCxnSpPr>
            <p:nvPr/>
          </p:nvCxnSpPr>
          <p:spPr>
            <a:xfrm>
              <a:off x="2557849" y="2728441"/>
              <a:ext cx="0" cy="105272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11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0C16A7-F1A1-5F49-BA15-274B05AC69B0}"/>
              </a:ext>
            </a:extLst>
          </p:cNvPr>
          <p:cNvGrpSpPr/>
          <p:nvPr/>
        </p:nvGrpSpPr>
        <p:grpSpPr>
          <a:xfrm>
            <a:off x="3845698" y="1207872"/>
            <a:ext cx="4624687" cy="4442255"/>
            <a:chOff x="3845698" y="1207872"/>
            <a:chExt cx="4624687" cy="44422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4225EC8-F169-964C-8EEA-11D669A3CFE9}"/>
                </a:ext>
              </a:extLst>
            </p:cNvPr>
            <p:cNvSpPr/>
            <p:nvPr/>
          </p:nvSpPr>
          <p:spPr>
            <a:xfrm>
              <a:off x="3845698" y="1207872"/>
              <a:ext cx="4624687" cy="4442255"/>
            </a:xfrm>
            <a:prstGeom prst="ellipse">
              <a:avLst/>
            </a:prstGeom>
            <a:solidFill>
              <a:schemeClr val="accent1">
                <a:lumMod val="75000"/>
                <a:alpha val="17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6E0982-E192-964A-BA9A-D990739225F0}"/>
                </a:ext>
              </a:extLst>
            </p:cNvPr>
            <p:cNvGrpSpPr/>
            <p:nvPr/>
          </p:nvGrpSpPr>
          <p:grpSpPr>
            <a:xfrm>
              <a:off x="4387163" y="1856942"/>
              <a:ext cx="3832310" cy="2421757"/>
              <a:chOff x="4387163" y="1856942"/>
              <a:chExt cx="3832310" cy="2421757"/>
            </a:xfrm>
          </p:grpSpPr>
          <p:sp>
            <p:nvSpPr>
              <p:cNvPr id="2" name="Cube 1">
                <a:extLst>
                  <a:ext uri="{FF2B5EF4-FFF2-40B4-BE49-F238E27FC236}">
                    <a16:creationId xmlns:a16="http://schemas.microsoft.com/office/drawing/2014/main" id="{963E0ADD-0F87-A34C-BC11-1C028738ABCA}"/>
                  </a:ext>
                </a:extLst>
              </p:cNvPr>
              <p:cNvSpPr/>
              <p:nvPr/>
            </p:nvSpPr>
            <p:spPr>
              <a:xfrm>
                <a:off x="5743832" y="2372497"/>
                <a:ext cx="704335" cy="642551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5E2898-C9E0-F544-84CA-2E4BBA06B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94399" y="2894398"/>
                <a:ext cx="203200" cy="2413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26ABE4D-5C33-0A45-9CC6-F5F2D1E92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2938" y="4037399"/>
                <a:ext cx="241300" cy="2413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FF49456-2541-124B-9EAA-A74B31129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1973" y="1856942"/>
                <a:ext cx="317500" cy="3302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15B89F2-E276-764E-816E-299BAFC2A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7163" y="3827849"/>
                <a:ext cx="723900" cy="330200"/>
              </a:xfrm>
              <a:prstGeom prst="rect">
                <a:avLst/>
              </a:prstGeom>
            </p:spPr>
          </p:pic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908CD3-A38D-404A-820C-EA117CC9A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13" y="3562865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67E0CC-6C86-D545-BA94-EC462737613F}"/>
              </a:ext>
            </a:extLst>
          </p:cNvPr>
          <p:cNvGrpSpPr/>
          <p:nvPr/>
        </p:nvGrpSpPr>
        <p:grpSpPr>
          <a:xfrm>
            <a:off x="1713303" y="1746487"/>
            <a:ext cx="8627237" cy="3470539"/>
            <a:chOff x="1713303" y="1681171"/>
            <a:chExt cx="8627237" cy="34705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C824F3-5800-9A4C-BD37-C7E00BFBF71F}"/>
                </a:ext>
              </a:extLst>
            </p:cNvPr>
            <p:cNvGrpSpPr/>
            <p:nvPr/>
          </p:nvGrpSpPr>
          <p:grpSpPr>
            <a:xfrm>
              <a:off x="1713303" y="1681171"/>
              <a:ext cx="8627237" cy="3470539"/>
              <a:chOff x="2091496" y="1916969"/>
              <a:chExt cx="8719502" cy="370634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5A5E00E-E015-EB41-9824-C46222BB0CE2}"/>
                  </a:ext>
                </a:extLst>
              </p:cNvPr>
              <p:cNvGrpSpPr/>
              <p:nvPr/>
            </p:nvGrpSpPr>
            <p:grpSpPr>
              <a:xfrm>
                <a:off x="2091496" y="1916969"/>
                <a:ext cx="4552462" cy="3670766"/>
                <a:chOff x="1461712" y="1949048"/>
                <a:chExt cx="4552462" cy="367076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6B5BAFB-8791-A24F-8A17-A602F76D05FF}"/>
                    </a:ext>
                  </a:extLst>
                </p:cNvPr>
                <p:cNvGrpSpPr/>
                <p:nvPr/>
              </p:nvGrpSpPr>
              <p:grpSpPr>
                <a:xfrm>
                  <a:off x="1461712" y="1949048"/>
                  <a:ext cx="4552462" cy="3670766"/>
                  <a:chOff x="1461712" y="1949048"/>
                  <a:chExt cx="4552462" cy="3670766"/>
                </a:xfrm>
              </p:grpSpPr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156413A-CFD9-2C4E-B911-D151ED76E129}"/>
                      </a:ext>
                    </a:extLst>
                  </p:cNvPr>
                  <p:cNvGrpSpPr/>
                  <p:nvPr/>
                </p:nvGrpSpPr>
                <p:grpSpPr>
                  <a:xfrm>
                    <a:off x="1461712" y="1949048"/>
                    <a:ext cx="4552462" cy="3670766"/>
                    <a:chOff x="2114930" y="2707376"/>
                    <a:chExt cx="3830323" cy="2995065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A9B9B4CB-F353-B74E-B77A-080C13972C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4930" y="2864656"/>
                      <a:ext cx="3830323" cy="2837785"/>
                      <a:chOff x="2114930" y="2657207"/>
                      <a:chExt cx="3830323" cy="2837785"/>
                    </a:xfrm>
                  </p:grpSpPr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3BB9E6EA-6979-EE46-9FE7-95C13352CB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1025" y="5030288"/>
                        <a:ext cx="255181" cy="3218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" pitchFamily="2" charset="0"/>
                          </a:rPr>
                          <a:t>0</a:t>
                        </a:r>
                      </a:p>
                    </p:txBody>
                  </p:sp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CDA93173-03F2-0940-958A-F49724E83A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89199" y="5042603"/>
                        <a:ext cx="356054" cy="3218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/>
                          <a:t>14</a:t>
                        </a:r>
                      </a:p>
                    </p:txBody>
                  </p:sp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185FE112-8C70-F04C-8801-D778B18878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86090" y="2657207"/>
                        <a:ext cx="255181" cy="3218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>
                            <a:latin typeface="Times" pitchFamily="2" charset="0"/>
                          </a:rPr>
                          <a:t>1</a:t>
                        </a: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4" name="TextBox 53">
                            <a:extLst>
                              <a:ext uri="{FF2B5EF4-FFF2-40B4-BE49-F238E27FC236}">
                                <a16:creationId xmlns:a16="http://schemas.microsoft.com/office/drawing/2014/main" id="{4DB964FD-E28C-5848-AF42-6C1B6D1644F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6336" y="5124617"/>
                            <a:ext cx="448858" cy="3703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2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4" name="TextBox 53">
                            <a:extLst>
                              <a:ext uri="{FF2B5EF4-FFF2-40B4-BE49-F238E27FC236}">
                                <a16:creationId xmlns:a16="http://schemas.microsoft.com/office/drawing/2014/main" id="{4DB964FD-E28C-5848-AF42-6C1B6D1644FA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866336" y="5124617"/>
                            <a:ext cx="448858" cy="370375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 b="-294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55" name="TextBox 54">
                            <a:extLst>
                              <a:ext uri="{FF2B5EF4-FFF2-40B4-BE49-F238E27FC236}">
                                <a16:creationId xmlns:a16="http://schemas.microsoft.com/office/drawing/2014/main" id="{6798FD44-2234-194C-B02D-7D631AEBFC9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114930" y="3827295"/>
                            <a:ext cx="340405" cy="34864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oMath>
                              </m:oMathPara>
                            </a14:m>
                            <a:endParaRPr lang="en-US" sz="20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55" name="TextBox 54">
                            <a:extLst>
                              <a:ext uri="{FF2B5EF4-FFF2-40B4-BE49-F238E27FC236}">
                                <a16:creationId xmlns:a16="http://schemas.microsoft.com/office/drawing/2014/main" id="{6798FD44-2234-194C-B02D-7D631AEBFC9C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114930" y="3827295"/>
                            <a:ext cx="340405" cy="348641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6A8B03FF-7E81-974A-B881-97FB4472A3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68534" y="2707376"/>
                          <a:ext cx="655892" cy="32450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Times" pitchFamily="2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0" name="TextBox 49">
                          <a:extLst>
                            <a:ext uri="{FF2B5EF4-FFF2-40B4-BE49-F238E27FC236}">
                              <a16:creationId xmlns:a16="http://schemas.microsoft.com/office/drawing/2014/main" id="{6A8B03FF-7E81-974A-B881-97FB4472A3C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68534" y="2707376"/>
                          <a:ext cx="655892" cy="32450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9A34FE89-8C6E-4548-B6E0-899DC4005B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0764" t="6260" r="1241" b="11625"/>
                  <a:stretch/>
                </p:blipFill>
                <p:spPr>
                  <a:xfrm>
                    <a:off x="2097388" y="2323763"/>
                    <a:ext cx="3666480" cy="284211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C3F53146-0868-D140-B77D-7F28F46B7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02079" y="2429004"/>
                  <a:ext cx="880519" cy="611729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1D3A79A-F718-DB4B-9E2C-C2FF4BECC629}"/>
                  </a:ext>
                </a:extLst>
              </p:cNvPr>
              <p:cNvGrpSpPr/>
              <p:nvPr/>
            </p:nvGrpSpPr>
            <p:grpSpPr>
              <a:xfrm>
                <a:off x="6558563" y="1925677"/>
                <a:ext cx="4252435" cy="3697639"/>
                <a:chOff x="6558563" y="1925677"/>
                <a:chExt cx="4252435" cy="3697639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3837DC9B-7351-5643-8E89-B977C2ADE91E}"/>
                    </a:ext>
                  </a:extLst>
                </p:cNvPr>
                <p:cNvGrpSpPr/>
                <p:nvPr/>
              </p:nvGrpSpPr>
              <p:grpSpPr>
                <a:xfrm>
                  <a:off x="6558563" y="1925677"/>
                  <a:ext cx="4252435" cy="3697639"/>
                  <a:chOff x="6086218" y="2737567"/>
                  <a:chExt cx="3576159" cy="301993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BCD2B14B-B181-5941-A5F0-ED5C29C1ADD2}"/>
                      </a:ext>
                    </a:extLst>
                  </p:cNvPr>
                  <p:cNvGrpSpPr/>
                  <p:nvPr/>
                </p:nvGrpSpPr>
                <p:grpSpPr>
                  <a:xfrm>
                    <a:off x="6086218" y="2893087"/>
                    <a:ext cx="3576159" cy="2864416"/>
                    <a:chOff x="6086218" y="2685638"/>
                    <a:chExt cx="3576159" cy="2864416"/>
                  </a:xfrm>
                </p:grpSpPr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6730DAE-66E5-634E-AC8E-06B59E4BFA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00352" y="5085571"/>
                      <a:ext cx="255058" cy="3221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latin typeface="Times" pitchFamily="2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4AE72E28-AFB8-5348-9ACD-C3928B985C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09220" y="5097795"/>
                      <a:ext cx="353157" cy="3221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latin typeface="Times" pitchFamily="2" charset="0"/>
                        </a:rPr>
                        <a:t>25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250F5EEC-7FA4-4047-92AA-FC8E0B31EC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95106" y="2685638"/>
                      <a:ext cx="255058" cy="3221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>
                          <a:latin typeface="Times" pitchFamily="2" charset="0"/>
                        </a:rPr>
                        <a:t>3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B4AD1C0C-60B9-514F-BF9F-8A8DA1FFC88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723495" y="5179317"/>
                          <a:ext cx="448641" cy="37073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B4AD1C0C-60B9-514F-BF9F-8A8DA1FFC88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723495" y="5179317"/>
                          <a:ext cx="448641" cy="370737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b="-285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A4522AE-1DE3-3443-B3BA-A9C4BCDDF3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6218" y="3891468"/>
                          <a:ext cx="340240" cy="34898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EA4522AE-1DE3-3443-B3BA-A9C4BCDDF37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86218" y="3891468"/>
                          <a:ext cx="340240" cy="348981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B543958C-881B-614A-A6A3-B907C242EA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30727" y="2737567"/>
                        <a:ext cx="655575" cy="3248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>
                          <a:latin typeface="Times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B543958C-881B-614A-A6A3-B907C242EAF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30727" y="2737567"/>
                        <a:ext cx="655575" cy="324821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C548CFA8-0AAB-0646-BC0A-BD7002911168}"/>
                    </a:ext>
                  </a:extLst>
                </p:cNvPr>
                <p:cNvGrpSpPr/>
                <p:nvPr/>
              </p:nvGrpSpPr>
              <p:grpSpPr>
                <a:xfrm>
                  <a:off x="7042772" y="2273243"/>
                  <a:ext cx="3666481" cy="2834518"/>
                  <a:chOff x="8649856" y="1976380"/>
                  <a:chExt cx="3356487" cy="2629855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B3E89795-581C-6C42-9D8F-AED8422816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l="11730" t="5763" r="2231" b="11665"/>
                  <a:stretch/>
                </p:blipFill>
                <p:spPr>
                  <a:xfrm>
                    <a:off x="8649856" y="1976380"/>
                    <a:ext cx="3356487" cy="2629855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EA225EDE-DCDC-2341-83B2-AC4FC339C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613423" y="2059792"/>
                    <a:ext cx="1085648" cy="58958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5B5F61-250A-6D49-9F1E-0EAFBE274BFF}"/>
                </a:ext>
              </a:extLst>
            </p:cNvPr>
            <p:cNvGrpSpPr/>
            <p:nvPr/>
          </p:nvGrpSpPr>
          <p:grpSpPr>
            <a:xfrm>
              <a:off x="2553078" y="2196193"/>
              <a:ext cx="57901" cy="1223570"/>
              <a:chOff x="5125182" y="2976053"/>
              <a:chExt cx="57901" cy="122357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ADFA26C-A9D8-E34F-98A0-D6064D863C2F}"/>
                  </a:ext>
                </a:extLst>
              </p:cNvPr>
              <p:cNvSpPr/>
              <p:nvPr/>
            </p:nvSpPr>
            <p:spPr>
              <a:xfrm>
                <a:off x="5127230" y="2976053"/>
                <a:ext cx="51000" cy="48381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A42594-4118-1B47-8CDD-8FEE576A5D47}"/>
                  </a:ext>
                </a:extLst>
              </p:cNvPr>
              <p:cNvSpPr/>
              <p:nvPr/>
            </p:nvSpPr>
            <p:spPr>
              <a:xfrm>
                <a:off x="5125182" y="3142231"/>
                <a:ext cx="51000" cy="48381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9D6BBEB-F45A-AE4E-B1AD-F78CAEC1058E}"/>
                  </a:ext>
                </a:extLst>
              </p:cNvPr>
              <p:cNvSpPr/>
              <p:nvPr/>
            </p:nvSpPr>
            <p:spPr>
              <a:xfrm>
                <a:off x="5132083" y="3306096"/>
                <a:ext cx="51000" cy="48381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B1F2090-EFE1-DC4D-A965-CDB9909645B9}"/>
                  </a:ext>
                </a:extLst>
              </p:cNvPr>
              <p:cNvSpPr/>
              <p:nvPr/>
            </p:nvSpPr>
            <p:spPr>
              <a:xfrm>
                <a:off x="5125182" y="3652559"/>
                <a:ext cx="51000" cy="48381"/>
              </a:xfrm>
              <a:prstGeom prst="ellips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693F62F-5759-4346-B4FB-5DB75359AE31}"/>
                  </a:ext>
                </a:extLst>
              </p:cNvPr>
              <p:cNvSpPr/>
              <p:nvPr/>
            </p:nvSpPr>
            <p:spPr>
              <a:xfrm>
                <a:off x="5128633" y="3815767"/>
                <a:ext cx="51000" cy="48381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5EE689-84F0-6649-AC48-90F3FEDD7FD8}"/>
                  </a:ext>
                </a:extLst>
              </p:cNvPr>
              <p:cNvSpPr/>
              <p:nvPr/>
            </p:nvSpPr>
            <p:spPr>
              <a:xfrm>
                <a:off x="5128633" y="3991101"/>
                <a:ext cx="51000" cy="48381"/>
              </a:xfrm>
              <a:prstGeom prst="ellipse">
                <a:avLst/>
              </a:prstGeom>
              <a:solidFill>
                <a:srgbClr val="94209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2C30E31-4B3B-DE49-966F-E850452FDB9B}"/>
                  </a:ext>
                </a:extLst>
              </p:cNvPr>
              <p:cNvSpPr/>
              <p:nvPr/>
            </p:nvSpPr>
            <p:spPr>
              <a:xfrm>
                <a:off x="5132083" y="4151242"/>
                <a:ext cx="51000" cy="483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53B82ED-6698-EE4C-9440-89641103322F}"/>
                  </a:ext>
                </a:extLst>
              </p:cNvPr>
              <p:cNvSpPr/>
              <p:nvPr/>
            </p:nvSpPr>
            <p:spPr>
              <a:xfrm>
                <a:off x="5128633" y="3473619"/>
                <a:ext cx="51000" cy="483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670E207-C2AF-8242-9466-4C5C41248008}"/>
                </a:ext>
              </a:extLst>
            </p:cNvPr>
            <p:cNvGrpSpPr/>
            <p:nvPr/>
          </p:nvGrpSpPr>
          <p:grpSpPr>
            <a:xfrm>
              <a:off x="6841486" y="2194714"/>
              <a:ext cx="57901" cy="1223570"/>
              <a:chOff x="5125182" y="2976053"/>
              <a:chExt cx="57901" cy="122357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7B169D4-1637-544B-9E0E-12A7CEBE09A7}"/>
                  </a:ext>
                </a:extLst>
              </p:cNvPr>
              <p:cNvSpPr/>
              <p:nvPr/>
            </p:nvSpPr>
            <p:spPr>
              <a:xfrm>
                <a:off x="5127230" y="2976053"/>
                <a:ext cx="51000" cy="48381"/>
              </a:xfrm>
              <a:prstGeom prst="ellipse">
                <a:avLst/>
              </a:prstGeom>
              <a:solidFill>
                <a:srgbClr val="00FD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16918F-573B-FC4D-9A28-1AEDC9160ABB}"/>
                  </a:ext>
                </a:extLst>
              </p:cNvPr>
              <p:cNvSpPr/>
              <p:nvPr/>
            </p:nvSpPr>
            <p:spPr>
              <a:xfrm>
                <a:off x="5125182" y="3142231"/>
                <a:ext cx="51000" cy="48381"/>
              </a:xfrm>
              <a:prstGeom prst="ellipse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2508364-68B3-3F4D-9D73-47F875388D32}"/>
                  </a:ext>
                </a:extLst>
              </p:cNvPr>
              <p:cNvSpPr/>
              <p:nvPr/>
            </p:nvSpPr>
            <p:spPr>
              <a:xfrm>
                <a:off x="5132083" y="3306096"/>
                <a:ext cx="51000" cy="48381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14CC3B3-89F8-934A-9032-E6A77AC9EE6D}"/>
                  </a:ext>
                </a:extLst>
              </p:cNvPr>
              <p:cNvSpPr/>
              <p:nvPr/>
            </p:nvSpPr>
            <p:spPr>
              <a:xfrm>
                <a:off x="5125182" y="3652559"/>
                <a:ext cx="51000" cy="48381"/>
              </a:xfrm>
              <a:prstGeom prst="ellips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83FFFD9-9035-3045-9728-F7F0F8E476A8}"/>
                  </a:ext>
                </a:extLst>
              </p:cNvPr>
              <p:cNvSpPr/>
              <p:nvPr/>
            </p:nvSpPr>
            <p:spPr>
              <a:xfrm>
                <a:off x="5128633" y="3815767"/>
                <a:ext cx="51000" cy="48381"/>
              </a:xfrm>
              <a:prstGeom prst="ellipse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0D5B286-3809-6249-8ED7-155A5DCF1D6E}"/>
                  </a:ext>
                </a:extLst>
              </p:cNvPr>
              <p:cNvSpPr/>
              <p:nvPr/>
            </p:nvSpPr>
            <p:spPr>
              <a:xfrm>
                <a:off x="5128633" y="3991101"/>
                <a:ext cx="51000" cy="48381"/>
              </a:xfrm>
              <a:prstGeom prst="ellipse">
                <a:avLst/>
              </a:prstGeom>
              <a:solidFill>
                <a:srgbClr val="94209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47B638E-D801-594D-8350-32DC27839C4C}"/>
                  </a:ext>
                </a:extLst>
              </p:cNvPr>
              <p:cNvSpPr/>
              <p:nvPr/>
            </p:nvSpPr>
            <p:spPr>
              <a:xfrm>
                <a:off x="5132083" y="4151242"/>
                <a:ext cx="51000" cy="4838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822DFB4-1ABC-1044-B4DF-97CF5374F9D2}"/>
                  </a:ext>
                </a:extLst>
              </p:cNvPr>
              <p:cNvSpPr/>
              <p:nvPr/>
            </p:nvSpPr>
            <p:spPr>
              <a:xfrm>
                <a:off x="5128633" y="3473619"/>
                <a:ext cx="51000" cy="4838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181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47</Words>
  <Application>Microsoft Macintosh PowerPoint</Application>
  <PresentationFormat>Widescreen</PresentationFormat>
  <Paragraphs>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Eunji Yoo</dc:creator>
  <cp:lastModifiedBy>Eunji Yoo</cp:lastModifiedBy>
  <cp:revision>32</cp:revision>
  <dcterms:created xsi:type="dcterms:W3CDTF">2021-01-09T20:02:32Z</dcterms:created>
  <dcterms:modified xsi:type="dcterms:W3CDTF">2021-10-04T17:33:32Z</dcterms:modified>
</cp:coreProperties>
</file>